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4" r:id="rId6"/>
    <p:sldId id="276" r:id="rId7"/>
    <p:sldId id="259" r:id="rId8"/>
    <p:sldId id="265" r:id="rId9"/>
    <p:sldId id="266" r:id="rId10"/>
    <p:sldId id="260" r:id="rId11"/>
    <p:sldId id="267" r:id="rId12"/>
    <p:sldId id="268" r:id="rId13"/>
    <p:sldId id="269" r:id="rId14"/>
    <p:sldId id="261" r:id="rId15"/>
    <p:sldId id="270" r:id="rId16"/>
    <p:sldId id="271" r:id="rId17"/>
    <p:sldId id="262" r:id="rId18"/>
    <p:sldId id="263" r:id="rId19"/>
    <p:sldId id="272" r:id="rId20"/>
    <p:sldId id="264" r:id="rId21"/>
    <p:sldId id="277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2850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8387-49C5-4993-84C2-552C3E80FAD7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E9BA-A325-432C-A352-6604B52E6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4902" r="5078" b="44336"/>
          <a:stretch>
            <a:fillRect/>
          </a:stretch>
        </p:blipFill>
        <p:spPr bwMode="auto">
          <a:xfrm>
            <a:off x="0" y="4000504"/>
            <a:ext cx="9144000" cy="237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bankgorodov.ru/coa/5839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158" y="285728"/>
            <a:ext cx="1699858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0" y="324129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МБОУ СОШ с УИОП </a:t>
            </a:r>
          </a:p>
          <a:p>
            <a:pPr algn="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пгт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Кикнур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Кировской области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2000240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</a:t>
            </a:r>
            <a:endParaRPr lang="ru-RU" sz="4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2638664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Улицы нашего поселка</a:t>
            </a:r>
            <a:endParaRPr lang="ru-RU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4000504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Луговая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Первые дома на улице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1956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519600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 b="18536"/>
          <a:stretch>
            <a:fillRect/>
          </a:stretch>
        </p:blipFill>
        <p:spPr bwMode="auto">
          <a:xfrm>
            <a:off x="4527481" y="1857364"/>
            <a:ext cx="446280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Луговая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Первые дома на улице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1956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241429" y="1872144"/>
            <a:ext cx="6688157" cy="462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Луговая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Первые дома на улице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1956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67"/>
          <a:stretch>
            <a:fillRect/>
          </a:stretch>
        </p:blipFill>
        <p:spPr>
          <a:xfrm>
            <a:off x="3172053" y="2928934"/>
            <a:ext cx="5543351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1472" y="2000240"/>
            <a:ext cx="657229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расположена с юга на север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Протяженность 1100 м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50 домов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150 жителей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Луговая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Первые дома на улице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1956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/>
          <a:srcRect b="10180"/>
          <a:stretch>
            <a:fillRect/>
          </a:stretch>
        </p:blipFill>
        <p:spPr bwMode="auto">
          <a:xfrm>
            <a:off x="142844" y="1928802"/>
            <a:ext cx="427669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928802"/>
            <a:ext cx="4338623" cy="306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4282" y="5072074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этом доме жил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Рыжов А.М.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2300" dirty="0" smtClean="0">
                <a:latin typeface="Arial" pitchFamily="34" charset="0"/>
                <a:cs typeface="Arial" pitchFamily="34" charset="0"/>
              </a:rPr>
              <a:t>писатель, бывший </a:t>
            </a:r>
          </a:p>
          <a:p>
            <a:pPr algn="ctr"/>
            <a:r>
              <a:rPr lang="ru-RU" sz="2300" dirty="0" smtClean="0">
                <a:latin typeface="Arial" pitchFamily="34" charset="0"/>
                <a:cs typeface="Arial" pitchFamily="34" charset="0"/>
              </a:rPr>
              <a:t>директор Леспромхоза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876" y="5074050"/>
            <a:ext cx="414340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этом доме жил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Михалёв В.А.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2300" dirty="0" smtClean="0">
                <a:latin typeface="Arial" pitchFamily="34" charset="0"/>
                <a:cs typeface="Arial" pitchFamily="34" charset="0"/>
              </a:rPr>
              <a:t>бывший председатель Райисполкома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Гайдара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Основана 17 октября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1973 года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4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4860032" cy="4653136"/>
          </a:xfrm>
          <a:prstGeom prst="rect">
            <a:avLst/>
          </a:prstGeom>
        </p:spPr>
      </p:pic>
      <p:pic>
        <p:nvPicPr>
          <p:cNvPr id="9" name="Рисунок 8" descr="IMG_4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928802"/>
            <a:ext cx="4499992" cy="465313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Гайдара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Основана 17 октября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1973 года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7" descr="IMG_4316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286248" y="1928802"/>
            <a:ext cx="456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143768" y="4857760"/>
            <a:ext cx="14599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Дом № 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2000240"/>
            <a:ext cx="6572296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21 жилой дом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116 жителей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IMG_4315.JPG"/>
          <p:cNvPicPr>
            <a:picLocks noChangeAspect="1"/>
          </p:cNvPicPr>
          <p:nvPr/>
        </p:nvPicPr>
        <p:blipFill>
          <a:blip r:embed="rId4" cstate="print"/>
          <a:srcRect b="3594"/>
          <a:stretch>
            <a:fillRect/>
          </a:stretch>
        </p:blipFill>
        <p:spPr>
          <a:xfrm>
            <a:off x="214282" y="3223710"/>
            <a:ext cx="473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7158" y="6000768"/>
            <a:ext cx="1427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Дом № 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Гайдара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Основана 17 октября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1973 года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2000240"/>
            <a:ext cx="6572296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Протяженность 1200 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IMG_4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857364"/>
            <a:ext cx="4190998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IMG_4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143248"/>
            <a:ext cx="456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00034" y="5929330"/>
            <a:ext cx="1493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Дом № 15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Солнечная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Образовалась в сентябре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1984 года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мои ляльки 001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714876" y="1857364"/>
            <a:ext cx="4150591" cy="474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1472" y="2000240"/>
            <a:ext cx="657229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94 жителя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16 двухквартирных домов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Протяженность 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примерно  350 м</a:t>
            </a:r>
          </a:p>
        </p:txBody>
      </p:sp>
      <p:pic>
        <p:nvPicPr>
          <p:cNvPr id="10" name="Picture 5" descr="getImage (1)"/>
          <p:cNvPicPr>
            <a:picLocks noChangeAspect="1" noChangeArrowheads="1"/>
          </p:cNvPicPr>
          <p:nvPr/>
        </p:nvPicPr>
        <p:blipFill>
          <a:blip r:embed="rId4"/>
          <a:srcRect t="7025" b="14932"/>
          <a:stretch>
            <a:fillRect/>
          </a:stretch>
        </p:blipFill>
        <p:spPr bwMode="auto">
          <a:xfrm>
            <a:off x="214282" y="4041466"/>
            <a:ext cx="4323787" cy="253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Сергея Черепанова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Название улица получила в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1966 году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IMG_20140223_150022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545466" y="1857364"/>
            <a:ext cx="4388333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214686"/>
            <a:ext cx="468559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Сергея Черепанова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Название улица получила в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1966 году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IMG_20140223_150056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4281" y="1857364"/>
            <a:ext cx="3990193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Антон\Desktop\Новая папка\IMG_20131224_144438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5"/>
          <a:stretch>
            <a:fillRect/>
          </a:stretch>
        </p:blipFill>
        <p:spPr bwMode="auto">
          <a:xfrm>
            <a:off x="3929058" y="3000372"/>
            <a:ext cx="4929190" cy="364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4876" y="1928802"/>
            <a:ext cx="22860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34 дома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90 жителей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215370" cy="591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работы:</a:t>
            </a:r>
          </a:p>
          <a:p>
            <a:pPr>
              <a:lnSpc>
                <a:spcPct val="110000"/>
              </a:lnSpc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          собрать и оформить материал </a:t>
            </a:r>
          </a:p>
          <a:p>
            <a:pPr>
              <a:lnSpc>
                <a:spcPct val="110000"/>
              </a:lnSpc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          об улицах нашего поселка</a:t>
            </a:r>
          </a:p>
          <a:p>
            <a:pPr>
              <a:lnSpc>
                <a:spcPct val="110000"/>
              </a:lnSpc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500" dirty="0" err="1" smtClean="0">
                <a:latin typeface="Arial" pitchFamily="34" charset="0"/>
                <a:cs typeface="Arial" pitchFamily="34" charset="0"/>
              </a:rPr>
              <a:t>Кикнурском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 архиве найти информацию о начале строительства первых домов на некоторых улицах.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В администрации поселка получить сведения о количестве человек, проживающих на улице.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У жителей узнать историю и интересные факты об улице.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ru-RU" sz="2500" dirty="0" smtClean="0">
                <a:latin typeface="Arial" pitchFamily="34" charset="0"/>
                <a:cs typeface="Arial" pitchFamily="34" charset="0"/>
              </a:rPr>
              <a:t>Собранный материал оформить в виде презентаций и </a:t>
            </a:r>
            <a:r>
              <a:rPr lang="ru-RU" sz="2500" dirty="0" err="1" smtClean="0">
                <a:latin typeface="Arial" pitchFamily="34" charset="0"/>
                <a:cs typeface="Arial" pitchFamily="34" charset="0"/>
              </a:rPr>
              <a:t>слайд-папки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Сергея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Шарыгина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Название дано в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1967 году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Рисунок 4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3714744" y="2822369"/>
            <a:ext cx="5038740" cy="375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857364"/>
            <a:ext cx="3000396" cy="387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5720" y="5715016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Карточка о присвоении названия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улицы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(2 </a:t>
            </a:r>
            <a:r>
              <a:rPr lang="ru-RU" dirty="0">
                <a:latin typeface="Arial" pitchFamily="34" charset="0"/>
                <a:cs typeface="Arial" pitchFamily="34" charset="0"/>
              </a:rPr>
              <a:t>ноября 1967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года)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4375" t="19775" r="2343" b="12841"/>
          <a:stretch>
            <a:fillRect/>
          </a:stretch>
        </p:blipFill>
        <p:spPr bwMode="auto">
          <a:xfrm>
            <a:off x="593270" y="0"/>
            <a:ext cx="80506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4902" r="5078" b="44336"/>
          <a:stretch>
            <a:fillRect/>
          </a:stretch>
        </p:blipFill>
        <p:spPr bwMode="auto">
          <a:xfrm>
            <a:off x="0" y="4000504"/>
            <a:ext cx="9144000" cy="237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bankgorodov.ru/coa/5839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158" y="285728"/>
            <a:ext cx="1699858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14348" y="2500306"/>
            <a:ext cx="7858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4000504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Ленина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До 1975 года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Кооперативная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5" name="Picture 7" descr="http://ia108.mycdn.me/getImage?photoId=507814963548&amp;photoType=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4402909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http://ia108.mycdn.me/getImage?photoId=507814962524&amp;photoType=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661958"/>
            <a:ext cx="4714908" cy="2972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Ленина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До 1975 года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Кооперативная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929" t="5859" r="4492" b="69971"/>
          <a:stretch>
            <a:fillRect/>
          </a:stretch>
        </p:blipFill>
        <p:spPr bwMode="auto">
          <a:xfrm>
            <a:off x="0" y="1876354"/>
            <a:ext cx="9144064" cy="19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12500" t="6054" r="4882" b="69776"/>
          <a:stretch>
            <a:fillRect/>
          </a:stretch>
        </p:blipFill>
        <p:spPr bwMode="auto">
          <a:xfrm>
            <a:off x="0" y="4146428"/>
            <a:ext cx="9144000" cy="21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Ленина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До 1975 года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Кооперативная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http://cs402.vk.me/u58848241/15192229/x_d32f0747.jpg"/>
          <p:cNvPicPr>
            <a:picLocks noChangeAspect="1" noChangeArrowheads="1"/>
          </p:cNvPicPr>
          <p:nvPr/>
        </p:nvPicPr>
        <p:blipFill>
          <a:blip r:embed="rId3"/>
          <a:srcRect r="25496"/>
          <a:stretch>
            <a:fillRect/>
          </a:stretch>
        </p:blipFill>
        <p:spPr bwMode="auto">
          <a:xfrm>
            <a:off x="214282" y="1928801"/>
            <a:ext cx="4572032" cy="460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http://cs402.vk.me/u58848241/15192229/x_d4cf2d95.jpg"/>
          <p:cNvPicPr>
            <a:picLocks noChangeAspect="1" noChangeArrowheads="1"/>
          </p:cNvPicPr>
          <p:nvPr/>
        </p:nvPicPr>
        <p:blipFill>
          <a:blip r:embed="rId4"/>
          <a:srcRect l="47186" b="13741"/>
          <a:stretch>
            <a:fillRect/>
          </a:stretch>
        </p:blipFill>
        <p:spPr bwMode="auto">
          <a:xfrm>
            <a:off x="5072066" y="1928802"/>
            <a:ext cx="3714776" cy="455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Ленина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До 1975 года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Кооперативная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Универма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6843" y="1857364"/>
            <a:ext cx="3599999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2" name="Picture 10" descr="http://cs1263.vk.me/u2154829/15192229/x_22ec34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1857364"/>
            <a:ext cx="3599999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0" name="Picture 8" descr="http://cs4360.vk.me/u7949671/15192229/x_e6ea0fe6.jpg"/>
          <p:cNvPicPr>
            <a:picLocks noChangeAspect="1" noChangeArrowheads="1"/>
          </p:cNvPicPr>
          <p:nvPr/>
        </p:nvPicPr>
        <p:blipFill>
          <a:blip r:embed="rId5"/>
          <a:srcRect t="16556" b="25496"/>
          <a:stretch>
            <a:fillRect/>
          </a:stretch>
        </p:blipFill>
        <p:spPr bwMode="auto">
          <a:xfrm>
            <a:off x="1785918" y="4143380"/>
            <a:ext cx="575310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00232" y="6345816"/>
            <a:ext cx="521497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 улице 96 домов,  протяженность 2,3 км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Радужная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Начало строительства улицы – </a:t>
            </a:r>
            <a:r>
              <a:rPr lang="ru-R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1992 год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фото0614"/>
          <p:cNvPicPr>
            <a:picLocks noChangeAspect="1" noChangeArrowheads="1"/>
          </p:cNvPicPr>
          <p:nvPr/>
        </p:nvPicPr>
        <p:blipFill>
          <a:blip r:embed="rId3" cstate="print"/>
          <a:srcRect b="15686"/>
          <a:stretch>
            <a:fillRect/>
          </a:stretch>
        </p:blipFill>
        <p:spPr bwMode="auto">
          <a:xfrm>
            <a:off x="142844" y="1866388"/>
            <a:ext cx="456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фото06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23710"/>
            <a:ext cx="4518629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14942" y="1857364"/>
            <a:ext cx="3214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 улице 22 дома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Радужная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Начало строительства улицы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1992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фото05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57363"/>
            <a:ext cx="4463999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фото0594"/>
          <p:cNvPicPr>
            <a:picLocks noChangeAspect="1" noChangeArrowheads="1"/>
          </p:cNvPicPr>
          <p:nvPr/>
        </p:nvPicPr>
        <p:blipFill>
          <a:blip r:embed="rId4" cstate="print"/>
          <a:srcRect b="16529"/>
          <a:stretch>
            <a:fillRect/>
          </a:stretch>
        </p:blipFill>
        <p:spPr bwMode="auto">
          <a:xfrm>
            <a:off x="214282" y="3357562"/>
            <a:ext cx="5214974" cy="326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28596" y="1857364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Проживает 80 человек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ankgorodov.ru/coa/5839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8148" y="193652"/>
            <a:ext cx="1011820" cy="1428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714488"/>
            <a:ext cx="91440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Радужная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Начало строительства улицы – </a:t>
            </a:r>
            <a:r>
              <a:rPr lang="ru-RU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1992 год</a:t>
            </a:r>
            <a:endParaRPr lang="ru-RU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57364"/>
            <a:ext cx="7072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 улице живет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Почетный гражданин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Кикнурского</a:t>
            </a:r>
            <a:r>
              <a:rPr lang="ru-RU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района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,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бывший председатель колхоза «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Кикнур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9" name="Picture 2" descr="фото06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56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928802"/>
            <a:ext cx="2194369" cy="32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286380" y="4514687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Злобин Николай Васильевич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328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Computer</dc:creator>
  <cp:lastModifiedBy>1</cp:lastModifiedBy>
  <cp:revision>16</cp:revision>
  <dcterms:created xsi:type="dcterms:W3CDTF">2014-04-09T22:17:49Z</dcterms:created>
  <dcterms:modified xsi:type="dcterms:W3CDTF">2014-04-10T04:13:06Z</dcterms:modified>
</cp:coreProperties>
</file>